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71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AA79E6FE-D801-2728-BAA8-6E64F082C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Selin SENAN</cp:lastModifiedBy>
  <cp:revision>11</cp:revision>
  <dcterms:created xsi:type="dcterms:W3CDTF">2026-06-01T13:12:33Z</dcterms:created>
  <dcterms:modified xsi:type="dcterms:W3CDTF">2026-06-01T13:43:22Z</dcterms:modified>
</cp:coreProperties>
</file>